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307" r:id="rId3"/>
    <p:sldId id="305" r:id="rId4"/>
    <p:sldId id="306" r:id="rId5"/>
    <p:sldId id="330" r:id="rId6"/>
    <p:sldId id="318" r:id="rId7"/>
    <p:sldId id="286" r:id="rId8"/>
    <p:sldId id="288" r:id="rId9"/>
    <p:sldId id="316" r:id="rId10"/>
    <p:sldId id="296" r:id="rId11"/>
    <p:sldId id="317" r:id="rId12"/>
    <p:sldId id="331" r:id="rId13"/>
    <p:sldId id="333" r:id="rId14"/>
    <p:sldId id="321" r:id="rId15"/>
    <p:sldId id="337" r:id="rId16"/>
    <p:sldId id="332" r:id="rId17"/>
    <p:sldId id="334" r:id="rId18"/>
    <p:sldId id="336" r:id="rId19"/>
    <p:sldId id="338" r:id="rId20"/>
    <p:sldId id="339" r:id="rId21"/>
    <p:sldId id="340" r:id="rId22"/>
    <p:sldId id="335" r:id="rId23"/>
    <p:sldId id="341" r:id="rId24"/>
    <p:sldId id="313" r:id="rId25"/>
    <p:sldId id="343" r:id="rId26"/>
    <p:sldId id="31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82448" autoAdjust="0"/>
  </p:normalViewPr>
  <p:slideViewPr>
    <p:cSldViewPr>
      <p:cViewPr varScale="1">
        <p:scale>
          <a:sx n="95" d="100"/>
          <a:sy n="95" d="100"/>
        </p:scale>
        <p:origin x="-15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0854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Ensure</a:t>
            </a:r>
            <a:r>
              <a:rPr lang="en-US" baseline="0" dirty="0" smtClean="0"/>
              <a:t> Note Taker is active and wiki is working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Pick </a:t>
            </a:r>
            <a:r>
              <a:rPr lang="en-US" baseline="0" dirty="0" smtClean="0"/>
              <a:t>game guru for next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10/5/2014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438400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Programming for</a:t>
            </a:r>
            <a:br>
              <a:rPr lang="en-US" sz="5400" dirty="0" smtClean="0"/>
            </a:br>
            <a:r>
              <a:rPr lang="en-US" sz="5400" dirty="0" smtClean="0"/>
              <a:t>Game Designers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</a:t>
            </a:r>
            <a:r>
              <a:rPr lang="en-US" dirty="0" smtClean="0"/>
              <a:t>10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are like a factory:</a:t>
            </a:r>
          </a:p>
          <a:p>
            <a:pPr lvl="1"/>
            <a:r>
              <a:rPr lang="en-US" dirty="0" smtClean="0"/>
              <a:t>They take input, and spit out results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rand(1, 6);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Useful PHP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+=</a:t>
            </a:r>
          </a:p>
          <a:p>
            <a:endParaRPr lang="en-US" dirty="0" smtClean="0"/>
          </a:p>
          <a:p>
            <a:r>
              <a:rPr lang="en-US" dirty="0" smtClean="0"/>
              <a:t>//</a:t>
            </a:r>
          </a:p>
          <a:p>
            <a:endParaRPr lang="en-US" dirty="0" smtClean="0"/>
          </a:p>
          <a:p>
            <a:r>
              <a:rPr lang="en-US" dirty="0" smtClean="0"/>
              <a:t>if ()</a:t>
            </a:r>
          </a:p>
          <a:p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smtClean="0"/>
              <a:t>()  or while()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++</a:t>
            </a:r>
          </a:p>
          <a:p>
            <a:endParaRPr lang="en-US" dirty="0" smtClean="0"/>
          </a:p>
          <a:p>
            <a:r>
              <a:rPr lang="en-US" dirty="0" smtClean="0"/>
              <a:t>arrays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1 to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1 to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+= 1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1 to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Roll 1d6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rand(1, 6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What if I want to roll 1d6 100 times?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Roll 1d6 100 times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rand(1, 6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What if I want to roll 1d6 100 times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and remember each roll?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An array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array();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An array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array();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The weather for 5 days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[0] 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70;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[1]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62;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[2] = 50;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[3]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50;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sampleArray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[4]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68;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Game Guru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Programming for Game Designers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The weather for 5 days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array(70, 62, 50, 50, 68);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The weather for 5 days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array(70, 62, 50, 50, 68);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Weather on the first day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Weather on the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second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day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echo 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weatherArray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[1];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Roll 1d6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rand(1, 6);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What if I want to roll 100 times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and remember each roll?</a:t>
            </a: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Roll 1d6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rand(1, 6);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What if I want to roll 100 times</a:t>
            </a: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and remember each roll?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0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allRolls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array();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allRolls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[$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 rand(1, 6);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Learn more about arrays in the PHP tutorial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2266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For the rest of this unit, we’ll have ample lab time in class. Bring your computer!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Lisette: Kai S, Ben, Truman, Dakari 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Meghan: Kai M, Grace, Zack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Gabriella: Helena, Ethan, Joel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George: Quinn, Bryan, Max</a:t>
            </a:r>
          </a:p>
        </p:txBody>
      </p:sp>
    </p:spTree>
    <p:extLst>
      <p:ext uri="{BB962C8B-B14F-4D97-AF65-F5344CB8AC3E}">
        <p14:creationId xmlns="" xmlns:p14="http://schemas.microsoft.com/office/powerpoint/2010/main" val="32266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of Class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458200" cy="462560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Read the syllabus to know what to do!</a:t>
            </a:r>
          </a:p>
          <a:p>
            <a:pPr lvl="1"/>
            <a:r>
              <a:rPr lang="en-US" dirty="0" smtClean="0"/>
              <a:t>Programming for Game Designers Part 2 due Weds</a:t>
            </a:r>
          </a:p>
          <a:p>
            <a:pPr lvl="1"/>
            <a:r>
              <a:rPr lang="en-US" dirty="0" smtClean="0"/>
              <a:t>Get to Know Hampshire project ongoing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1600" b="1" dirty="0" smtClean="0"/>
              <a:t>Game Guru:</a:t>
            </a:r>
            <a:r>
              <a:rPr lang="en-US" sz="1600" dirty="0" smtClean="0"/>
              <a:t> Pick a game to show next class, submit written analysis before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Guru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</a:p>
          <a:p>
            <a:pPr lvl="1"/>
            <a:r>
              <a:rPr lang="en-US" dirty="0" smtClean="0"/>
              <a:t>Rules of the game</a:t>
            </a:r>
          </a:p>
          <a:p>
            <a:pPr lvl="1"/>
            <a:r>
              <a:rPr lang="en-US" dirty="0" smtClean="0"/>
              <a:t>Scoring</a:t>
            </a:r>
          </a:p>
          <a:p>
            <a:pPr lvl="1"/>
            <a:r>
              <a:rPr lang="en-US" dirty="0" smtClean="0"/>
              <a:t>Characters</a:t>
            </a:r>
          </a:p>
          <a:p>
            <a:pPr lvl="1"/>
            <a:r>
              <a:rPr lang="en-US" dirty="0" smtClean="0"/>
              <a:t>Animations</a:t>
            </a:r>
          </a:p>
          <a:p>
            <a:pPr lvl="1"/>
            <a:r>
              <a:rPr lang="en-US" dirty="0" smtClean="0"/>
              <a:t>Audio</a:t>
            </a:r>
          </a:p>
          <a:p>
            <a:pPr lvl="1"/>
            <a:r>
              <a:rPr lang="en-US" dirty="0" smtClean="0"/>
              <a:t>User interface</a:t>
            </a:r>
          </a:p>
          <a:p>
            <a:pPr lvl="1"/>
            <a:r>
              <a:rPr lang="en-US" dirty="0" smtClean="0"/>
              <a:t>Anything at all!</a:t>
            </a:r>
          </a:p>
        </p:txBody>
      </p:sp>
      <p:pic>
        <p:nvPicPr>
          <p:cNvPr id="4" name="Picture 3" descr="observe_and_repo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1447800"/>
            <a:ext cx="3443490" cy="3848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</a:t>
            </a:r>
            <a:r>
              <a:rPr lang="en-US" dirty="0" smtClean="0"/>
              <a:t>to Know </a:t>
            </a:r>
            <a:r>
              <a:rPr lang="en-US" dirty="0" smtClean="0"/>
              <a:t>Hampshire revised</a:t>
            </a:r>
          </a:p>
          <a:p>
            <a:endParaRPr lang="en-US" dirty="0" smtClean="0"/>
          </a:p>
          <a:p>
            <a:r>
              <a:rPr lang="en-US" dirty="0" smtClean="0"/>
              <a:t>Useful links section updated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to Know Hampshire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Install Dropbox (or something similar)</a:t>
            </a:r>
          </a:p>
          <a:p>
            <a:r>
              <a:rPr lang="en-US" dirty="0" smtClean="0"/>
              <a:t>Find an interesting professor</a:t>
            </a:r>
          </a:p>
          <a:p>
            <a:r>
              <a:rPr lang="en-US" dirty="0" smtClean="0"/>
              <a:t>Check out a boardgame from the library</a:t>
            </a:r>
          </a:p>
          <a:p>
            <a:r>
              <a:rPr lang="en-US" dirty="0" smtClean="0"/>
              <a:t>Find a CEL-1 activity</a:t>
            </a:r>
          </a:p>
        </p:txBody>
      </p:sp>
    </p:spTree>
    <p:extLst>
      <p:ext uri="{BB962C8B-B14F-4D97-AF65-F5344CB8AC3E}">
        <p14:creationId xmlns="" xmlns:p14="http://schemas.microsoft.com/office/powerpoint/2010/main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PfGD</a:t>
            </a:r>
            <a:r>
              <a:rPr lang="en-US" dirty="0" smtClean="0"/>
              <a:t>: Part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everyone completed it?</a:t>
            </a:r>
            <a:endParaRPr lang="en-US" dirty="0" smtClean="0"/>
          </a:p>
          <a:p>
            <a:pPr lvl="1"/>
            <a:r>
              <a:rPr lang="en-US" dirty="0" smtClean="0"/>
              <a:t>Website</a:t>
            </a:r>
          </a:p>
          <a:p>
            <a:pPr lvl="1"/>
            <a:r>
              <a:rPr lang="en-US" dirty="0" smtClean="0"/>
              <a:t>Roll 1d6</a:t>
            </a:r>
          </a:p>
          <a:p>
            <a:pPr lvl="1"/>
            <a:r>
              <a:rPr lang="en-US" dirty="0" smtClean="0"/>
              <a:t>Pick one of the game </a:t>
            </a:r>
            <a:r>
              <a:rPr lang="en-US" dirty="0" smtClean="0"/>
              <a:t>options</a:t>
            </a: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endParaRPr lang="en-US" dirty="0" smtClean="0"/>
          </a:p>
          <a:p>
            <a:r>
              <a:rPr lang="en-US" dirty="0" smtClean="0"/>
              <a:t>= is an assignment operator</a:t>
            </a:r>
          </a:p>
          <a:p>
            <a:endParaRPr lang="en-US" dirty="0" smtClean="0"/>
          </a:p>
          <a:p>
            <a:r>
              <a:rPr lang="en-US" dirty="0" smtClean="0"/>
              <a:t>Programming is typo-intolerant</a:t>
            </a:r>
          </a:p>
          <a:p>
            <a:pPr lvl="1"/>
            <a:r>
              <a:rPr lang="en-US" dirty="0" smtClean="0"/>
              <a:t>You have to say the magic words exactly right</a:t>
            </a:r>
            <a:br>
              <a:rPr lang="en-US" dirty="0" smtClean="0"/>
            </a:br>
            <a:r>
              <a:rPr lang="en-US" dirty="0" smtClean="0"/>
              <a:t>for the spell to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$</a:t>
            </a:r>
            <a:r>
              <a:rPr lang="en-US" dirty="0" err="1" smtClean="0"/>
              <a:t>myRoll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1755</TotalTime>
  <Words>598</Words>
  <Application>Microsoft Office PowerPoint</Application>
  <PresentationFormat>On-screen Show (4:3)</PresentationFormat>
  <Paragraphs>154</Paragraphs>
  <Slides>26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Module</vt:lpstr>
      <vt:lpstr>Programming for Game Designers</vt:lpstr>
      <vt:lpstr>Overview</vt:lpstr>
      <vt:lpstr>Game Guru</vt:lpstr>
      <vt:lpstr>Updates</vt:lpstr>
      <vt:lpstr>Get to Know Hampshire</vt:lpstr>
      <vt:lpstr>PfGD: Part 1</vt:lpstr>
      <vt:lpstr>Growth Mindset Reminder</vt:lpstr>
      <vt:lpstr>Programming</vt:lpstr>
      <vt:lpstr>Variables</vt:lpstr>
      <vt:lpstr>Methods</vt:lpstr>
      <vt:lpstr>Four Useful PHP commands</vt:lpstr>
      <vt:lpstr>More PHP</vt:lpstr>
      <vt:lpstr>++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Arrays</vt:lpstr>
      <vt:lpstr>Lab Time</vt:lpstr>
      <vt:lpstr>Outside of Class Activities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182</cp:revision>
  <dcterms:created xsi:type="dcterms:W3CDTF">2013-08-30T15:25:05Z</dcterms:created>
  <dcterms:modified xsi:type="dcterms:W3CDTF">2014-10-05T21:44:24Z</dcterms:modified>
</cp:coreProperties>
</file>